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Lst>
  <p:sldSz cy="10058400" cx="7772400"/>
  <p:notesSz cx="6858000" cy="9144000"/>
  <p:embeddedFontLst>
    <p:embeddedFont>
      <p:font typeface="Century Schoolbook"/>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35E286B-D3DE-4423-B7B7-85B243DC263A}">
  <a:tblStyle styleId="{735E286B-D3DE-4423-B7B7-85B243DC263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enturySchoolbook-bold.fntdata"/><Relationship Id="rId12" Type="http://schemas.openxmlformats.org/officeDocument/2006/relationships/font" Target="fonts/CenturySchoolbook-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Schoolbook-boldItalic.fntdata"/><Relationship Id="rId14" Type="http://schemas.openxmlformats.org/officeDocument/2006/relationships/font" Target="fonts/CenturySchoolbook-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 name="Shape 28"/>
        <p:cNvGrpSpPr/>
        <p:nvPr/>
      </p:nvGrpSpPr>
      <p:grpSpPr>
        <a:xfrm>
          <a:off x="0" y="0"/>
          <a:ext cx="0" cy="0"/>
          <a:chOff x="0" y="0"/>
          <a:chExt cx="0" cy="0"/>
        </a:xfrm>
      </p:grpSpPr>
      <p:sp>
        <p:nvSpPr>
          <p:cNvPr id="29" name="Google Shape;29;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30" name="Google Shape;3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5d49e7f2b1_3_12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41" name="Google Shape;41;g5d49e7f2b1_3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5d49e7f2b1_0_1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5d49e7f2b1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5d49e7f2b1_3_13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5d49e7f2b1_3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5d49e7f2b1_3_13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5d49e7f2b1_3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5d49e7f2b1_3_14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5d49e7f2b1_3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26 Digital Graphic Organizer"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lvl1pPr lvl="0">
              <a:spcBef>
                <a:spcPts val="0"/>
              </a:spcBef>
              <a:spcAft>
                <a:spcPts val="0"/>
              </a:spcAft>
              <a:buSzPts val="3000"/>
              <a:buFont typeface="Twentieth Century"/>
              <a:buNone/>
              <a:defRPr b="1" sz="3000">
                <a:latin typeface="Twentieth Century"/>
                <a:ea typeface="Twentieth Century"/>
                <a:cs typeface="Twentieth Century"/>
                <a:sym typeface="Twentieth Century"/>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84900" y="1688050"/>
            <a:ext cx="6461100" cy="1550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rgbClr val="000000"/>
              </a:buClr>
              <a:buSzPts val="1200"/>
              <a:buFont typeface="Century Schoolbook"/>
              <a:buNone/>
              <a:defRPr sz="1200">
                <a:solidFill>
                  <a:srgbClr val="000000"/>
                </a:solidFill>
                <a:latin typeface="Century Schoolbook"/>
                <a:ea typeface="Century Schoolbook"/>
                <a:cs typeface="Century Schoolbook"/>
                <a:sym typeface="Century Schoolbook"/>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6973000" y="9486102"/>
            <a:ext cx="466500" cy="402900"/>
          </a:xfrm>
          <a:prstGeom prst="rect">
            <a:avLst/>
          </a:prstGeom>
          <a:noFill/>
          <a:ln>
            <a:noFill/>
          </a:ln>
        </p:spPr>
        <p:txBody>
          <a:bodyPr anchorCtr="0" anchor="t" bIns="91425" lIns="91425" spcFirstLastPara="1" rIns="91425" wrap="square" tIns="91425">
            <a:noAutofit/>
          </a:bodyPr>
          <a:lstStyle>
            <a:lvl1pPr lvl="0">
              <a:buNone/>
              <a:defRPr>
                <a:solidFill>
                  <a:srgbClr val="000000"/>
                </a:solidFill>
                <a:latin typeface="Century Schoolbook"/>
                <a:ea typeface="Century Schoolbook"/>
                <a:cs typeface="Century Schoolbook"/>
                <a:sym typeface="Century Schoolbook"/>
              </a:defRPr>
            </a:lvl1pPr>
            <a:lvl2pPr lvl="1">
              <a:buNone/>
              <a:defRPr>
                <a:solidFill>
                  <a:srgbClr val="000000"/>
                </a:solidFill>
                <a:latin typeface="Century Schoolbook"/>
                <a:ea typeface="Century Schoolbook"/>
                <a:cs typeface="Century Schoolbook"/>
                <a:sym typeface="Century Schoolbook"/>
              </a:defRPr>
            </a:lvl2pPr>
            <a:lvl3pPr lvl="2">
              <a:buNone/>
              <a:defRPr>
                <a:solidFill>
                  <a:srgbClr val="000000"/>
                </a:solidFill>
                <a:latin typeface="Century Schoolbook"/>
                <a:ea typeface="Century Schoolbook"/>
                <a:cs typeface="Century Schoolbook"/>
                <a:sym typeface="Century Schoolbook"/>
              </a:defRPr>
            </a:lvl3pPr>
            <a:lvl4pPr lvl="3">
              <a:buNone/>
              <a:defRPr>
                <a:solidFill>
                  <a:srgbClr val="000000"/>
                </a:solidFill>
                <a:latin typeface="Century Schoolbook"/>
                <a:ea typeface="Century Schoolbook"/>
                <a:cs typeface="Century Schoolbook"/>
                <a:sym typeface="Century Schoolbook"/>
              </a:defRPr>
            </a:lvl4pPr>
            <a:lvl5pPr lvl="4">
              <a:buNone/>
              <a:defRPr>
                <a:solidFill>
                  <a:srgbClr val="000000"/>
                </a:solidFill>
                <a:latin typeface="Century Schoolbook"/>
                <a:ea typeface="Century Schoolbook"/>
                <a:cs typeface="Century Schoolbook"/>
                <a:sym typeface="Century Schoolbook"/>
              </a:defRPr>
            </a:lvl5pPr>
            <a:lvl6pPr lvl="5">
              <a:buNone/>
              <a:defRPr>
                <a:solidFill>
                  <a:srgbClr val="000000"/>
                </a:solidFill>
                <a:latin typeface="Century Schoolbook"/>
                <a:ea typeface="Century Schoolbook"/>
                <a:cs typeface="Century Schoolbook"/>
                <a:sym typeface="Century Schoolbook"/>
              </a:defRPr>
            </a:lvl6pPr>
            <a:lvl7pPr lvl="6">
              <a:buNone/>
              <a:defRPr>
                <a:solidFill>
                  <a:srgbClr val="000000"/>
                </a:solidFill>
                <a:latin typeface="Century Schoolbook"/>
                <a:ea typeface="Century Schoolbook"/>
                <a:cs typeface="Century Schoolbook"/>
                <a:sym typeface="Century Schoolbook"/>
              </a:defRPr>
            </a:lvl7pPr>
            <a:lvl8pPr lvl="7">
              <a:buNone/>
              <a:defRPr>
                <a:solidFill>
                  <a:srgbClr val="000000"/>
                </a:solidFill>
                <a:latin typeface="Century Schoolbook"/>
                <a:ea typeface="Century Schoolbook"/>
                <a:cs typeface="Century Schoolbook"/>
                <a:sym typeface="Century Schoolbook"/>
              </a:defRPr>
            </a:lvl8pPr>
            <a:lvl9pPr lvl="8">
              <a:buNone/>
              <a:defRPr>
                <a:solidFill>
                  <a:srgbClr val="000000"/>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5" name="Shape 15"/>
        <p:cNvGrpSpPr/>
        <p:nvPr/>
      </p:nvGrpSpPr>
      <p:grpSpPr>
        <a:xfrm>
          <a:off x="0" y="0"/>
          <a:ext cx="0" cy="0"/>
          <a:chOff x="0" y="0"/>
          <a:chExt cx="0" cy="0"/>
        </a:xfrm>
      </p:grpSpPr>
      <p:sp>
        <p:nvSpPr>
          <p:cNvPr id="16" name="Google Shape;16;p3"/>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7" name="Shape 17"/>
        <p:cNvGrpSpPr/>
        <p:nvPr/>
      </p:nvGrpSpPr>
      <p:grpSpPr>
        <a:xfrm>
          <a:off x="0" y="0"/>
          <a:ext cx="0" cy="0"/>
          <a:chOff x="0" y="0"/>
          <a:chExt cx="0" cy="0"/>
        </a:xfrm>
      </p:grpSpPr>
      <p:sp>
        <p:nvSpPr>
          <p:cNvPr id="18" name="Google Shape;18;p4"/>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9" name="Google Shape;19;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0" name="Shape 20"/>
        <p:cNvGrpSpPr/>
        <p:nvPr/>
      </p:nvGrpSpPr>
      <p:grpSpPr>
        <a:xfrm>
          <a:off x="0" y="0"/>
          <a:ext cx="0" cy="0"/>
          <a:chOff x="0" y="0"/>
          <a:chExt cx="0" cy="0"/>
        </a:xfrm>
      </p:grpSpPr>
      <p:sp>
        <p:nvSpPr>
          <p:cNvPr id="21" name="Google Shape;21;p5"/>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5"/>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23" name="Google Shape;23;p5"/>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24" name="Google Shape;24;p5"/>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5" name="Google Shape;25;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 name="Shape 26"/>
        <p:cNvGrpSpPr/>
        <p:nvPr/>
      </p:nvGrpSpPr>
      <p:grpSpPr>
        <a:xfrm>
          <a:off x="0" y="0"/>
          <a:ext cx="0" cy="0"/>
          <a:chOff x="0" y="0"/>
          <a:chExt cx="0" cy="0"/>
        </a:xfrm>
      </p:grpSpPr>
      <p:sp>
        <p:nvSpPr>
          <p:cNvPr id="27" name="Google Shape;27;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Twentieth Century"/>
              <a:buNone/>
              <a:defRPr sz="2800">
                <a:solidFill>
                  <a:schemeClr val="dk1"/>
                </a:solidFill>
                <a:latin typeface="Twentieth Century"/>
                <a:ea typeface="Twentieth Century"/>
                <a:cs typeface="Twentieth Century"/>
                <a:sym typeface="Twentieth Century"/>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SzPts val="1800"/>
              <a:buFont typeface="Century Schoolbook"/>
              <a:buChar char="●"/>
              <a:defRPr sz="1800">
                <a:latin typeface="Century Schoolbook"/>
                <a:ea typeface="Century Schoolbook"/>
                <a:cs typeface="Century Schoolbook"/>
                <a:sym typeface="Century Schoolbook"/>
              </a:defRPr>
            </a:lvl1pPr>
            <a:lvl2pPr indent="-317500" lvl="1" marL="9144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2pPr>
            <a:lvl3pPr indent="-317500" lvl="2" marL="13716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3pPr>
            <a:lvl4pPr indent="-317500" lvl="3" marL="18288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4pPr>
            <a:lvl5pPr indent="-317500" lvl="4" marL="22860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5pPr>
            <a:lvl6pPr indent="-317500" lvl="5" marL="27432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6pPr>
            <a:lvl7pPr indent="-317500" lvl="6" marL="32004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7pPr>
            <a:lvl8pPr indent="-317500" lvl="7" marL="3657600">
              <a:lnSpc>
                <a:spcPct val="115000"/>
              </a:lnSpc>
              <a:spcBef>
                <a:spcPts val="1600"/>
              </a:spcBef>
              <a:spcAft>
                <a:spcPts val="0"/>
              </a:spcAft>
              <a:buSzPts val="1400"/>
              <a:buFont typeface="Century Schoolbook"/>
              <a:buChar char="○"/>
              <a:defRPr>
                <a:latin typeface="Century Schoolbook"/>
                <a:ea typeface="Century Schoolbook"/>
                <a:cs typeface="Century Schoolbook"/>
                <a:sym typeface="Century Schoolbook"/>
              </a:defRPr>
            </a:lvl8pPr>
            <a:lvl9pPr indent="-317500" lvl="8" marL="4114800">
              <a:lnSpc>
                <a:spcPct val="115000"/>
              </a:lnSpc>
              <a:spcBef>
                <a:spcPts val="1600"/>
              </a:spcBef>
              <a:spcAft>
                <a:spcPts val="1600"/>
              </a:spcAft>
              <a:buSzPts val="1400"/>
              <a:buFont typeface="Century Schoolbook"/>
              <a:buChar char="■"/>
              <a:defRPr>
                <a:latin typeface="Century Schoolbook"/>
                <a:ea typeface="Century Schoolbook"/>
                <a:cs typeface="Century Schoolbook"/>
                <a:sym typeface="Century Schoolbook"/>
              </a:defRPr>
            </a:lvl9pPr>
          </a:lstStyle>
          <a:p/>
        </p:txBody>
      </p:sp>
      <p:sp>
        <p:nvSpPr>
          <p:cNvPr id="8" name="Google Shape;8;p1"/>
          <p:cNvSpPr txBox="1"/>
          <p:nvPr/>
        </p:nvSpPr>
        <p:spPr>
          <a:xfrm>
            <a:off x="384900" y="9486100"/>
            <a:ext cx="5480100" cy="24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latin typeface="Century Schoolbook"/>
                <a:ea typeface="Century Schoolbook"/>
                <a:cs typeface="Century Schoolbook"/>
                <a:sym typeface="Century Schoolbook"/>
              </a:rPr>
              <a:t>© 826 National, Inc. All rights reserved.</a:t>
            </a:r>
            <a:endParaRPr sz="1000">
              <a:latin typeface="Century Schoolbook"/>
              <a:ea typeface="Century Schoolbook"/>
              <a:cs typeface="Century Schoolbook"/>
              <a:sym typeface="Century Schoolbook"/>
            </a:endParaRPr>
          </a:p>
        </p:txBody>
      </p:sp>
      <p:cxnSp>
        <p:nvCxnSpPr>
          <p:cNvPr id="9" name="Google Shape;9;p1"/>
          <p:cNvCxnSpPr/>
          <p:nvPr/>
        </p:nvCxnSpPr>
        <p:spPr>
          <a:xfrm>
            <a:off x="461100" y="950650"/>
            <a:ext cx="6850200" cy="0"/>
          </a:xfrm>
          <a:prstGeom prst="straightConnector1">
            <a:avLst/>
          </a:prstGeom>
          <a:noFill/>
          <a:ln cap="flat" cmpd="sng" w="19050">
            <a:solidFill>
              <a:srgbClr val="000000"/>
            </a:solidFill>
            <a:prstDash val="solid"/>
            <a:round/>
            <a:headEnd len="med" w="med" type="none"/>
            <a:tailEnd len="med" w="med" type="none"/>
          </a:ln>
        </p:spPr>
      </p:cxnSp>
      <p:pic>
        <p:nvPicPr>
          <p:cNvPr descr="826Digital_Logo_BW-01.jpg" id="10" name="Google Shape;10;p1"/>
          <p:cNvPicPr preferRelativeResize="0"/>
          <p:nvPr/>
        </p:nvPicPr>
        <p:blipFill>
          <a:blip r:embed="rId1">
            <a:alphaModFix/>
          </a:blip>
          <a:stretch>
            <a:fillRect/>
          </a:stretch>
        </p:blipFill>
        <p:spPr>
          <a:xfrm>
            <a:off x="461100" y="341548"/>
            <a:ext cx="2140200" cy="5050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 name="Shape 31"/>
        <p:cNvGrpSpPr/>
        <p:nvPr/>
      </p:nvGrpSpPr>
      <p:grpSpPr>
        <a:xfrm>
          <a:off x="0" y="0"/>
          <a:ext cx="0" cy="0"/>
          <a:chOff x="0" y="0"/>
          <a:chExt cx="0" cy="0"/>
        </a:xfrm>
      </p:grpSpPr>
      <p:sp>
        <p:nvSpPr>
          <p:cNvPr id="32" name="Google Shape;32;p7"/>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Classic Codes: Morse Code</a:t>
            </a:r>
            <a:endParaRPr sz="3000">
              <a:latin typeface="Twentieth Century"/>
              <a:ea typeface="Twentieth Century"/>
              <a:cs typeface="Twentieth Century"/>
              <a:sym typeface="Twentieth Century"/>
            </a:endParaRPr>
          </a:p>
        </p:txBody>
      </p:sp>
      <p:sp>
        <p:nvSpPr>
          <p:cNvPr id="33" name="Google Shape;33;p7"/>
          <p:cNvSpPr txBox="1"/>
          <p:nvPr>
            <p:ph idx="1" type="subTitle"/>
          </p:nvPr>
        </p:nvSpPr>
        <p:spPr>
          <a:xfrm>
            <a:off x="384900" y="1688050"/>
            <a:ext cx="6850200" cy="565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How Morse Code works is pretty simple: in writing, patterns of dots and dashes are used to represent letters and numbers according to the table below.</a:t>
            </a:r>
            <a:endParaRPr sz="1200">
              <a:solidFill>
                <a:schemeClr val="dk1"/>
              </a:solidFill>
            </a:endParaRPr>
          </a:p>
        </p:txBody>
      </p:sp>
      <p:graphicFrame>
        <p:nvGraphicFramePr>
          <p:cNvPr id="34" name="Google Shape;34;p7"/>
          <p:cNvGraphicFramePr/>
          <p:nvPr/>
        </p:nvGraphicFramePr>
        <p:xfrm>
          <a:off x="384900" y="2253563"/>
          <a:ext cx="3000000" cy="3000000"/>
        </p:xfrm>
        <a:graphic>
          <a:graphicData uri="http://schemas.openxmlformats.org/drawingml/2006/table">
            <a:tbl>
              <a:tblPr>
                <a:noFill/>
                <a:tableStyleId>{735E286B-D3DE-4423-B7B7-85B243DC263A}</a:tableStyleId>
              </a:tblPr>
              <a:tblGrid>
                <a:gridCol w="1002500"/>
                <a:gridCol w="1059650"/>
                <a:gridCol w="1212050"/>
                <a:gridCol w="1326350"/>
              </a:tblGrid>
              <a:tr h="446300">
                <a:tc>
                  <a:txBody>
                    <a:bodyPr/>
                    <a:lstStyle/>
                    <a:p>
                      <a:pPr indent="0" lvl="0" marL="0" rtl="0" algn="l">
                        <a:spcBef>
                          <a:spcPts val="0"/>
                        </a:spcBef>
                        <a:spcAft>
                          <a:spcPts val="0"/>
                        </a:spcAft>
                        <a:buNone/>
                      </a:pPr>
                      <a:r>
                        <a:rPr lang="en"/>
                        <a:t>A: </a:t>
                      </a:r>
                      <a:r>
                        <a:rPr b="1" lang="en" sz="1800"/>
                        <a:t>. _</a:t>
                      </a:r>
                      <a:endParaRPr b="1" sz="1800"/>
                    </a:p>
                  </a:txBody>
                  <a:tcPr marT="91425" marB="91425" marR="91425" marL="91425" anchor="ctr"/>
                </a:tc>
                <a:tc>
                  <a:txBody>
                    <a:bodyPr/>
                    <a:lstStyle/>
                    <a:p>
                      <a:pPr indent="0" lvl="0" marL="0" rtl="0" algn="l">
                        <a:spcBef>
                          <a:spcPts val="0"/>
                        </a:spcBef>
                        <a:spcAft>
                          <a:spcPts val="0"/>
                        </a:spcAft>
                        <a:buNone/>
                      </a:pPr>
                      <a:r>
                        <a:rPr lang="en"/>
                        <a:t>J: </a:t>
                      </a:r>
                      <a:r>
                        <a:rPr b="1" lang="en" sz="1800">
                          <a:solidFill>
                            <a:schemeClr val="dk1"/>
                          </a:solidFill>
                        </a:rPr>
                        <a:t>._ _ _</a:t>
                      </a:r>
                      <a:endParaRPr/>
                    </a:p>
                  </a:txBody>
                  <a:tcPr marT="91425" marB="91425" marR="91425" marL="91425" anchor="ctr"/>
                </a:tc>
                <a:tc>
                  <a:txBody>
                    <a:bodyPr/>
                    <a:lstStyle/>
                    <a:p>
                      <a:pPr indent="0" lvl="0" marL="0" rtl="0" algn="l">
                        <a:spcBef>
                          <a:spcPts val="0"/>
                        </a:spcBef>
                        <a:spcAft>
                          <a:spcPts val="0"/>
                        </a:spcAft>
                        <a:buNone/>
                      </a:pPr>
                      <a:r>
                        <a:rPr lang="en"/>
                        <a:t>S: </a:t>
                      </a:r>
                      <a:r>
                        <a:rPr b="1" lang="en" sz="1800">
                          <a:solidFill>
                            <a:schemeClr val="dk1"/>
                          </a:solidFill>
                        </a:rPr>
                        <a:t>. . .</a:t>
                      </a:r>
                      <a:endParaRPr/>
                    </a:p>
                  </a:txBody>
                  <a:tcPr marT="91425" marB="91425" marR="91425" marL="91425" anchor="ctr"/>
                </a:tc>
                <a:tc>
                  <a:txBody>
                    <a:bodyPr/>
                    <a:lstStyle/>
                    <a:p>
                      <a:pPr indent="0" lvl="0" marL="0" rtl="0" algn="l">
                        <a:spcBef>
                          <a:spcPts val="0"/>
                        </a:spcBef>
                        <a:spcAft>
                          <a:spcPts val="0"/>
                        </a:spcAft>
                        <a:buNone/>
                      </a:pPr>
                      <a:r>
                        <a:rPr lang="en"/>
                        <a:t>2: </a:t>
                      </a:r>
                      <a:r>
                        <a:rPr b="1" lang="en" sz="1800">
                          <a:solidFill>
                            <a:schemeClr val="dk1"/>
                          </a:solidFill>
                        </a:rPr>
                        <a:t>. . _ _ _</a:t>
                      </a:r>
                      <a:endParaRPr/>
                    </a:p>
                  </a:txBody>
                  <a:tcPr marT="91425" marB="91425" marR="91425" marL="91425" anchor="ctr"/>
                </a:tc>
              </a:tr>
              <a:tr h="446300">
                <a:tc>
                  <a:txBody>
                    <a:bodyPr/>
                    <a:lstStyle/>
                    <a:p>
                      <a:pPr indent="0" lvl="0" marL="0" rtl="0" algn="l">
                        <a:spcBef>
                          <a:spcPts val="0"/>
                        </a:spcBef>
                        <a:spcAft>
                          <a:spcPts val="0"/>
                        </a:spcAft>
                        <a:buNone/>
                      </a:pPr>
                      <a:r>
                        <a:rPr lang="en"/>
                        <a:t>B: </a:t>
                      </a:r>
                      <a:r>
                        <a:rPr b="1" lang="en" sz="1800">
                          <a:solidFill>
                            <a:schemeClr val="dk1"/>
                          </a:solidFill>
                        </a:rPr>
                        <a:t>_ . . .</a:t>
                      </a:r>
                      <a:endParaRPr/>
                    </a:p>
                  </a:txBody>
                  <a:tcPr marT="91425" marB="91425" marR="91425" marL="91425" anchor="ctr"/>
                </a:tc>
                <a:tc>
                  <a:txBody>
                    <a:bodyPr/>
                    <a:lstStyle/>
                    <a:p>
                      <a:pPr indent="0" lvl="0" marL="0" rtl="0" algn="l">
                        <a:spcBef>
                          <a:spcPts val="0"/>
                        </a:spcBef>
                        <a:spcAft>
                          <a:spcPts val="0"/>
                        </a:spcAft>
                        <a:buNone/>
                      </a:pPr>
                      <a:r>
                        <a:rPr lang="en"/>
                        <a:t>K: </a:t>
                      </a:r>
                      <a:r>
                        <a:rPr b="1" lang="en" sz="1800">
                          <a:solidFill>
                            <a:schemeClr val="dk1"/>
                          </a:solidFill>
                        </a:rPr>
                        <a:t>_ </a:t>
                      </a:r>
                      <a:r>
                        <a:rPr b="1" lang="en" sz="1800">
                          <a:solidFill>
                            <a:schemeClr val="dk1"/>
                          </a:solidFill>
                        </a:rPr>
                        <a:t>. _</a:t>
                      </a:r>
                      <a:endParaRPr/>
                    </a:p>
                  </a:txBody>
                  <a:tcPr marT="91425" marB="91425" marR="91425" marL="91425" anchor="ctr"/>
                </a:tc>
                <a:tc>
                  <a:txBody>
                    <a:bodyPr/>
                    <a:lstStyle/>
                    <a:p>
                      <a:pPr indent="0" lvl="0" marL="0" rtl="0" algn="l">
                        <a:spcBef>
                          <a:spcPts val="0"/>
                        </a:spcBef>
                        <a:spcAft>
                          <a:spcPts val="0"/>
                        </a:spcAft>
                        <a:buNone/>
                      </a:pPr>
                      <a:r>
                        <a:rPr lang="en"/>
                        <a:t>T: </a:t>
                      </a:r>
                      <a:r>
                        <a:rPr b="1" lang="en" sz="1800">
                          <a:solidFill>
                            <a:schemeClr val="dk1"/>
                          </a:solidFill>
                        </a:rPr>
                        <a:t>_</a:t>
                      </a:r>
                      <a:endParaRPr/>
                    </a:p>
                  </a:txBody>
                  <a:tcPr marT="91425" marB="91425" marR="91425" marL="91425" anchor="ctr"/>
                </a:tc>
                <a:tc>
                  <a:txBody>
                    <a:bodyPr/>
                    <a:lstStyle/>
                    <a:p>
                      <a:pPr indent="0" lvl="0" marL="0" rtl="0" algn="l">
                        <a:spcBef>
                          <a:spcPts val="0"/>
                        </a:spcBef>
                        <a:spcAft>
                          <a:spcPts val="0"/>
                        </a:spcAft>
                        <a:buNone/>
                      </a:pPr>
                      <a:r>
                        <a:rPr lang="en"/>
                        <a:t>3: </a:t>
                      </a:r>
                      <a:r>
                        <a:rPr b="1" lang="en" sz="1800">
                          <a:solidFill>
                            <a:schemeClr val="dk1"/>
                          </a:solidFill>
                        </a:rPr>
                        <a:t>. . . </a:t>
                      </a:r>
                      <a:r>
                        <a:rPr b="1" lang="en" sz="1800">
                          <a:solidFill>
                            <a:schemeClr val="dk1"/>
                          </a:solidFill>
                        </a:rPr>
                        <a:t>_ _</a:t>
                      </a:r>
                      <a:endParaRPr/>
                    </a:p>
                  </a:txBody>
                  <a:tcPr marT="91425" marB="91425" marR="91425" marL="91425" anchor="ctr"/>
                </a:tc>
              </a:tr>
              <a:tr h="446300">
                <a:tc>
                  <a:txBody>
                    <a:bodyPr/>
                    <a:lstStyle/>
                    <a:p>
                      <a:pPr indent="0" lvl="0" marL="0" rtl="0" algn="l">
                        <a:spcBef>
                          <a:spcPts val="0"/>
                        </a:spcBef>
                        <a:spcAft>
                          <a:spcPts val="0"/>
                        </a:spcAft>
                        <a:buNone/>
                      </a:pPr>
                      <a:r>
                        <a:rPr lang="en"/>
                        <a:t>C: </a:t>
                      </a:r>
                      <a:r>
                        <a:rPr b="1" lang="en" sz="1800">
                          <a:solidFill>
                            <a:schemeClr val="dk1"/>
                          </a:solidFill>
                        </a:rPr>
                        <a:t>_ . _ .</a:t>
                      </a:r>
                      <a:endParaRPr/>
                    </a:p>
                  </a:txBody>
                  <a:tcPr marT="91425" marB="91425" marR="91425" marL="91425" anchor="ctr"/>
                </a:tc>
                <a:tc>
                  <a:txBody>
                    <a:bodyPr/>
                    <a:lstStyle/>
                    <a:p>
                      <a:pPr indent="0" lvl="0" marL="0" rtl="0" algn="l">
                        <a:spcBef>
                          <a:spcPts val="0"/>
                        </a:spcBef>
                        <a:spcAft>
                          <a:spcPts val="0"/>
                        </a:spcAft>
                        <a:buNone/>
                      </a:pPr>
                      <a:r>
                        <a:rPr lang="en"/>
                        <a:t>L: </a:t>
                      </a:r>
                      <a:r>
                        <a:rPr b="1" lang="en" sz="1800">
                          <a:solidFill>
                            <a:schemeClr val="dk1"/>
                          </a:solidFill>
                        </a:rPr>
                        <a:t>. _ . .</a:t>
                      </a:r>
                      <a:endParaRPr/>
                    </a:p>
                  </a:txBody>
                  <a:tcPr marT="91425" marB="91425" marR="91425" marL="91425" anchor="ctr"/>
                </a:tc>
                <a:tc>
                  <a:txBody>
                    <a:bodyPr/>
                    <a:lstStyle/>
                    <a:p>
                      <a:pPr indent="0" lvl="0" marL="0" rtl="0" algn="l">
                        <a:spcBef>
                          <a:spcPts val="0"/>
                        </a:spcBef>
                        <a:spcAft>
                          <a:spcPts val="0"/>
                        </a:spcAft>
                        <a:buNone/>
                      </a:pPr>
                      <a:r>
                        <a:rPr lang="en"/>
                        <a:t>U: </a:t>
                      </a:r>
                      <a:r>
                        <a:rPr b="1" lang="en" sz="1800">
                          <a:solidFill>
                            <a:schemeClr val="dk1"/>
                          </a:solidFill>
                        </a:rPr>
                        <a:t>. . _</a:t>
                      </a:r>
                      <a:endParaRPr/>
                    </a:p>
                  </a:txBody>
                  <a:tcPr marT="91425" marB="91425" marR="91425" marL="91425" anchor="ctr"/>
                </a:tc>
                <a:tc>
                  <a:txBody>
                    <a:bodyPr/>
                    <a:lstStyle/>
                    <a:p>
                      <a:pPr indent="0" lvl="0" marL="0" rtl="0" algn="l">
                        <a:spcBef>
                          <a:spcPts val="0"/>
                        </a:spcBef>
                        <a:spcAft>
                          <a:spcPts val="0"/>
                        </a:spcAft>
                        <a:buNone/>
                      </a:pPr>
                      <a:r>
                        <a:rPr lang="en"/>
                        <a:t>4: </a:t>
                      </a:r>
                      <a:r>
                        <a:rPr b="1" lang="en" sz="1800">
                          <a:solidFill>
                            <a:schemeClr val="dk1"/>
                          </a:solidFill>
                        </a:rPr>
                        <a:t>. . . . _</a:t>
                      </a:r>
                      <a:endParaRPr/>
                    </a:p>
                  </a:txBody>
                  <a:tcPr marT="91425" marB="91425" marR="91425" marL="91425" anchor="ctr"/>
                </a:tc>
              </a:tr>
              <a:tr h="446300">
                <a:tc>
                  <a:txBody>
                    <a:bodyPr/>
                    <a:lstStyle/>
                    <a:p>
                      <a:pPr indent="0" lvl="0" marL="0" rtl="0" algn="l">
                        <a:spcBef>
                          <a:spcPts val="0"/>
                        </a:spcBef>
                        <a:spcAft>
                          <a:spcPts val="0"/>
                        </a:spcAft>
                        <a:buNone/>
                      </a:pPr>
                      <a:r>
                        <a:rPr lang="en"/>
                        <a:t>D: </a:t>
                      </a:r>
                      <a:r>
                        <a:rPr b="1" lang="en" sz="1800">
                          <a:solidFill>
                            <a:schemeClr val="dk1"/>
                          </a:solidFill>
                        </a:rPr>
                        <a:t>_ . .</a:t>
                      </a:r>
                      <a:endParaRPr/>
                    </a:p>
                  </a:txBody>
                  <a:tcPr marT="91425" marB="91425" marR="91425" marL="91425" anchor="ctr"/>
                </a:tc>
                <a:tc>
                  <a:txBody>
                    <a:bodyPr/>
                    <a:lstStyle/>
                    <a:p>
                      <a:pPr indent="0" lvl="0" marL="0" rtl="0" algn="l">
                        <a:spcBef>
                          <a:spcPts val="0"/>
                        </a:spcBef>
                        <a:spcAft>
                          <a:spcPts val="0"/>
                        </a:spcAft>
                        <a:buNone/>
                      </a:pPr>
                      <a:r>
                        <a:rPr lang="en"/>
                        <a:t>M: </a:t>
                      </a:r>
                      <a:r>
                        <a:rPr b="1" lang="en" sz="1800">
                          <a:solidFill>
                            <a:schemeClr val="dk1"/>
                          </a:solidFill>
                        </a:rPr>
                        <a:t>_ _</a:t>
                      </a:r>
                      <a:endParaRPr/>
                    </a:p>
                  </a:txBody>
                  <a:tcPr marT="91425" marB="91425" marR="91425" marL="91425" anchor="ctr"/>
                </a:tc>
                <a:tc>
                  <a:txBody>
                    <a:bodyPr/>
                    <a:lstStyle/>
                    <a:p>
                      <a:pPr indent="0" lvl="0" marL="0" rtl="0" algn="l">
                        <a:spcBef>
                          <a:spcPts val="0"/>
                        </a:spcBef>
                        <a:spcAft>
                          <a:spcPts val="0"/>
                        </a:spcAft>
                        <a:buNone/>
                      </a:pPr>
                      <a:r>
                        <a:rPr lang="en"/>
                        <a:t>V: </a:t>
                      </a:r>
                      <a:r>
                        <a:rPr b="1" lang="en" sz="1800">
                          <a:solidFill>
                            <a:schemeClr val="dk1"/>
                          </a:solidFill>
                        </a:rPr>
                        <a:t>. . . _</a:t>
                      </a:r>
                      <a:endParaRPr/>
                    </a:p>
                  </a:txBody>
                  <a:tcPr marT="91425" marB="91425" marR="91425" marL="91425" anchor="ctr"/>
                </a:tc>
                <a:tc>
                  <a:txBody>
                    <a:bodyPr/>
                    <a:lstStyle/>
                    <a:p>
                      <a:pPr indent="0" lvl="0" marL="0" rtl="0" algn="l">
                        <a:spcBef>
                          <a:spcPts val="0"/>
                        </a:spcBef>
                        <a:spcAft>
                          <a:spcPts val="0"/>
                        </a:spcAft>
                        <a:buNone/>
                      </a:pPr>
                      <a:r>
                        <a:rPr lang="en"/>
                        <a:t>5: </a:t>
                      </a:r>
                      <a:r>
                        <a:rPr b="1" lang="en" sz="1800">
                          <a:solidFill>
                            <a:schemeClr val="dk1"/>
                          </a:solidFill>
                        </a:rPr>
                        <a:t>. . . . .</a:t>
                      </a:r>
                      <a:endParaRPr/>
                    </a:p>
                  </a:txBody>
                  <a:tcPr marT="91425" marB="91425" marR="91425" marL="91425" anchor="ctr"/>
                </a:tc>
              </a:tr>
              <a:tr h="446300">
                <a:tc>
                  <a:txBody>
                    <a:bodyPr/>
                    <a:lstStyle/>
                    <a:p>
                      <a:pPr indent="0" lvl="0" marL="0" rtl="0" algn="l">
                        <a:spcBef>
                          <a:spcPts val="0"/>
                        </a:spcBef>
                        <a:spcAft>
                          <a:spcPts val="0"/>
                        </a:spcAft>
                        <a:buNone/>
                      </a:pPr>
                      <a:r>
                        <a:rPr lang="en"/>
                        <a:t>E: </a:t>
                      </a:r>
                      <a:r>
                        <a:rPr b="1" lang="en" sz="1800">
                          <a:solidFill>
                            <a:schemeClr val="dk1"/>
                          </a:solidFill>
                        </a:rPr>
                        <a:t>.</a:t>
                      </a:r>
                      <a:endParaRPr/>
                    </a:p>
                  </a:txBody>
                  <a:tcPr marT="91425" marB="91425" marR="91425" marL="91425" anchor="ctr"/>
                </a:tc>
                <a:tc>
                  <a:txBody>
                    <a:bodyPr/>
                    <a:lstStyle/>
                    <a:p>
                      <a:pPr indent="0" lvl="0" marL="0" rtl="0" algn="l">
                        <a:spcBef>
                          <a:spcPts val="0"/>
                        </a:spcBef>
                        <a:spcAft>
                          <a:spcPts val="0"/>
                        </a:spcAft>
                        <a:buNone/>
                      </a:pPr>
                      <a:r>
                        <a:rPr lang="en"/>
                        <a:t>N: </a:t>
                      </a:r>
                      <a:r>
                        <a:rPr b="1" lang="en" sz="1800">
                          <a:solidFill>
                            <a:schemeClr val="dk1"/>
                          </a:solidFill>
                        </a:rPr>
                        <a:t>_ .</a:t>
                      </a:r>
                      <a:endParaRPr/>
                    </a:p>
                  </a:txBody>
                  <a:tcPr marT="91425" marB="91425" marR="91425" marL="91425" anchor="ctr"/>
                </a:tc>
                <a:tc>
                  <a:txBody>
                    <a:bodyPr/>
                    <a:lstStyle/>
                    <a:p>
                      <a:pPr indent="0" lvl="0" marL="0" rtl="0" algn="l">
                        <a:spcBef>
                          <a:spcPts val="0"/>
                        </a:spcBef>
                        <a:spcAft>
                          <a:spcPts val="0"/>
                        </a:spcAft>
                        <a:buNone/>
                      </a:pPr>
                      <a:r>
                        <a:rPr lang="en"/>
                        <a:t>W: </a:t>
                      </a:r>
                      <a:r>
                        <a:rPr b="1" lang="en" sz="1800">
                          <a:solidFill>
                            <a:schemeClr val="dk1"/>
                          </a:solidFill>
                        </a:rPr>
                        <a:t>. _ _</a:t>
                      </a:r>
                      <a:endParaRPr/>
                    </a:p>
                  </a:txBody>
                  <a:tcPr marT="91425" marB="91425" marR="91425" marL="91425" anchor="ctr"/>
                </a:tc>
                <a:tc>
                  <a:txBody>
                    <a:bodyPr/>
                    <a:lstStyle/>
                    <a:p>
                      <a:pPr indent="0" lvl="0" marL="0" rtl="0" algn="l">
                        <a:spcBef>
                          <a:spcPts val="0"/>
                        </a:spcBef>
                        <a:spcAft>
                          <a:spcPts val="0"/>
                        </a:spcAft>
                        <a:buNone/>
                      </a:pPr>
                      <a:r>
                        <a:rPr lang="en"/>
                        <a:t>6: </a:t>
                      </a:r>
                      <a:r>
                        <a:rPr b="1" lang="en" sz="1800">
                          <a:solidFill>
                            <a:schemeClr val="dk1"/>
                          </a:solidFill>
                        </a:rPr>
                        <a:t>_ . . . .</a:t>
                      </a:r>
                      <a:endParaRPr/>
                    </a:p>
                  </a:txBody>
                  <a:tcPr marT="91425" marB="91425" marR="91425" marL="91425" anchor="ctr"/>
                </a:tc>
              </a:tr>
              <a:tr h="446300">
                <a:tc>
                  <a:txBody>
                    <a:bodyPr/>
                    <a:lstStyle/>
                    <a:p>
                      <a:pPr indent="0" lvl="0" marL="0" rtl="0" algn="l">
                        <a:spcBef>
                          <a:spcPts val="0"/>
                        </a:spcBef>
                        <a:spcAft>
                          <a:spcPts val="0"/>
                        </a:spcAft>
                        <a:buNone/>
                      </a:pPr>
                      <a:r>
                        <a:rPr lang="en"/>
                        <a:t>F: </a:t>
                      </a:r>
                      <a:r>
                        <a:rPr b="1" lang="en" sz="1800">
                          <a:solidFill>
                            <a:schemeClr val="dk1"/>
                          </a:solidFill>
                        </a:rPr>
                        <a:t>. . </a:t>
                      </a:r>
                      <a:r>
                        <a:rPr b="1" lang="en" sz="1800">
                          <a:solidFill>
                            <a:schemeClr val="dk1"/>
                          </a:solidFill>
                        </a:rPr>
                        <a:t>_ .</a:t>
                      </a:r>
                      <a:endParaRPr/>
                    </a:p>
                  </a:txBody>
                  <a:tcPr marT="91425" marB="91425" marR="91425" marL="91425" anchor="ctr"/>
                </a:tc>
                <a:tc>
                  <a:txBody>
                    <a:bodyPr/>
                    <a:lstStyle/>
                    <a:p>
                      <a:pPr indent="0" lvl="0" marL="0" rtl="0" algn="l">
                        <a:spcBef>
                          <a:spcPts val="0"/>
                        </a:spcBef>
                        <a:spcAft>
                          <a:spcPts val="0"/>
                        </a:spcAft>
                        <a:buNone/>
                      </a:pPr>
                      <a:r>
                        <a:rPr lang="en"/>
                        <a:t>O: </a:t>
                      </a:r>
                      <a:r>
                        <a:rPr b="1" lang="en" sz="1800">
                          <a:solidFill>
                            <a:schemeClr val="dk1"/>
                          </a:solidFill>
                        </a:rPr>
                        <a:t>_ _ _</a:t>
                      </a:r>
                      <a:endParaRPr/>
                    </a:p>
                  </a:txBody>
                  <a:tcPr marT="91425" marB="91425" marR="91425" marL="91425" anchor="ctr"/>
                </a:tc>
                <a:tc>
                  <a:txBody>
                    <a:bodyPr/>
                    <a:lstStyle/>
                    <a:p>
                      <a:pPr indent="0" lvl="0" marL="0" rtl="0" algn="l">
                        <a:spcBef>
                          <a:spcPts val="0"/>
                        </a:spcBef>
                        <a:spcAft>
                          <a:spcPts val="0"/>
                        </a:spcAft>
                        <a:buNone/>
                      </a:pPr>
                      <a:r>
                        <a:rPr lang="en"/>
                        <a:t>X: </a:t>
                      </a:r>
                      <a:r>
                        <a:rPr b="1" lang="en" sz="1800">
                          <a:solidFill>
                            <a:schemeClr val="dk1"/>
                          </a:solidFill>
                        </a:rPr>
                        <a:t>_ . . _</a:t>
                      </a:r>
                      <a:endParaRPr/>
                    </a:p>
                  </a:txBody>
                  <a:tcPr marT="91425" marB="91425" marR="91425" marL="91425" anchor="ctr"/>
                </a:tc>
                <a:tc>
                  <a:txBody>
                    <a:bodyPr/>
                    <a:lstStyle/>
                    <a:p>
                      <a:pPr indent="0" lvl="0" marL="0" rtl="0" algn="l">
                        <a:spcBef>
                          <a:spcPts val="0"/>
                        </a:spcBef>
                        <a:spcAft>
                          <a:spcPts val="0"/>
                        </a:spcAft>
                        <a:buNone/>
                      </a:pPr>
                      <a:r>
                        <a:rPr lang="en"/>
                        <a:t>7: </a:t>
                      </a:r>
                      <a:r>
                        <a:rPr b="1" lang="en" sz="1800">
                          <a:solidFill>
                            <a:schemeClr val="dk1"/>
                          </a:solidFill>
                        </a:rPr>
                        <a:t>_ _ . . .</a:t>
                      </a:r>
                      <a:endParaRPr/>
                    </a:p>
                  </a:txBody>
                  <a:tcPr marT="91425" marB="91425" marR="91425" marL="91425" anchor="ctr"/>
                </a:tc>
              </a:tr>
              <a:tr h="446300">
                <a:tc>
                  <a:txBody>
                    <a:bodyPr/>
                    <a:lstStyle/>
                    <a:p>
                      <a:pPr indent="0" lvl="0" marL="0" rtl="0" algn="l">
                        <a:spcBef>
                          <a:spcPts val="0"/>
                        </a:spcBef>
                        <a:spcAft>
                          <a:spcPts val="0"/>
                        </a:spcAft>
                        <a:buNone/>
                      </a:pPr>
                      <a:r>
                        <a:rPr lang="en"/>
                        <a:t>G: </a:t>
                      </a:r>
                      <a:r>
                        <a:rPr b="1" lang="en" sz="1800">
                          <a:solidFill>
                            <a:schemeClr val="dk1"/>
                          </a:solidFill>
                        </a:rPr>
                        <a:t>_ _ .</a:t>
                      </a:r>
                      <a:endParaRPr/>
                    </a:p>
                  </a:txBody>
                  <a:tcPr marT="91425" marB="91425" marR="91425" marL="91425" anchor="ctr"/>
                </a:tc>
                <a:tc>
                  <a:txBody>
                    <a:bodyPr/>
                    <a:lstStyle/>
                    <a:p>
                      <a:pPr indent="0" lvl="0" marL="0" rtl="0" algn="l">
                        <a:spcBef>
                          <a:spcPts val="0"/>
                        </a:spcBef>
                        <a:spcAft>
                          <a:spcPts val="0"/>
                        </a:spcAft>
                        <a:buNone/>
                      </a:pPr>
                      <a:r>
                        <a:rPr lang="en"/>
                        <a:t>P: </a:t>
                      </a:r>
                      <a:r>
                        <a:rPr b="1" lang="en" sz="1800">
                          <a:solidFill>
                            <a:schemeClr val="dk1"/>
                          </a:solidFill>
                        </a:rPr>
                        <a:t>. _ _ .</a:t>
                      </a:r>
                      <a:endParaRPr/>
                    </a:p>
                  </a:txBody>
                  <a:tcPr marT="91425" marB="91425" marR="91425" marL="91425" anchor="ctr"/>
                </a:tc>
                <a:tc>
                  <a:txBody>
                    <a:bodyPr/>
                    <a:lstStyle/>
                    <a:p>
                      <a:pPr indent="0" lvl="0" marL="0" rtl="0" algn="l">
                        <a:spcBef>
                          <a:spcPts val="0"/>
                        </a:spcBef>
                        <a:spcAft>
                          <a:spcPts val="0"/>
                        </a:spcAft>
                        <a:buNone/>
                      </a:pPr>
                      <a:r>
                        <a:rPr lang="en"/>
                        <a:t>Y:</a:t>
                      </a:r>
                      <a:r>
                        <a:rPr b="1" lang="en" sz="1800">
                          <a:solidFill>
                            <a:schemeClr val="dk1"/>
                          </a:solidFill>
                        </a:rPr>
                        <a:t>_ . _ _</a:t>
                      </a:r>
                      <a:endParaRPr/>
                    </a:p>
                  </a:txBody>
                  <a:tcPr marT="91425" marB="91425" marR="91425" marL="91425" anchor="ctr"/>
                </a:tc>
                <a:tc>
                  <a:txBody>
                    <a:bodyPr/>
                    <a:lstStyle/>
                    <a:p>
                      <a:pPr indent="0" lvl="0" marL="0" rtl="0" algn="l">
                        <a:spcBef>
                          <a:spcPts val="0"/>
                        </a:spcBef>
                        <a:spcAft>
                          <a:spcPts val="0"/>
                        </a:spcAft>
                        <a:buNone/>
                      </a:pPr>
                      <a:r>
                        <a:rPr lang="en"/>
                        <a:t>8:</a:t>
                      </a:r>
                      <a:r>
                        <a:rPr b="1" lang="en" sz="1800">
                          <a:solidFill>
                            <a:schemeClr val="dk1"/>
                          </a:solidFill>
                        </a:rPr>
                        <a:t>_ _ _ . .</a:t>
                      </a:r>
                      <a:endParaRPr/>
                    </a:p>
                  </a:txBody>
                  <a:tcPr marT="91425" marB="91425" marR="91425" marL="91425" anchor="ctr"/>
                </a:tc>
              </a:tr>
              <a:tr h="446300">
                <a:tc>
                  <a:txBody>
                    <a:bodyPr/>
                    <a:lstStyle/>
                    <a:p>
                      <a:pPr indent="0" lvl="0" marL="0" rtl="0" algn="l">
                        <a:spcBef>
                          <a:spcPts val="0"/>
                        </a:spcBef>
                        <a:spcAft>
                          <a:spcPts val="0"/>
                        </a:spcAft>
                        <a:buNone/>
                      </a:pPr>
                      <a:r>
                        <a:rPr lang="en"/>
                        <a:t>H: </a:t>
                      </a:r>
                      <a:r>
                        <a:rPr b="1" lang="en" sz="1800">
                          <a:solidFill>
                            <a:schemeClr val="dk1"/>
                          </a:solidFill>
                        </a:rPr>
                        <a:t>. . . .</a:t>
                      </a:r>
                      <a:endParaRPr/>
                    </a:p>
                  </a:txBody>
                  <a:tcPr marT="91425" marB="91425" marR="91425" marL="91425" anchor="ctr"/>
                </a:tc>
                <a:tc>
                  <a:txBody>
                    <a:bodyPr/>
                    <a:lstStyle/>
                    <a:p>
                      <a:pPr indent="0" lvl="0" marL="0" rtl="0" algn="l">
                        <a:spcBef>
                          <a:spcPts val="0"/>
                        </a:spcBef>
                        <a:spcAft>
                          <a:spcPts val="0"/>
                        </a:spcAft>
                        <a:buNone/>
                      </a:pPr>
                      <a:r>
                        <a:rPr lang="en"/>
                        <a:t>Q: </a:t>
                      </a:r>
                      <a:r>
                        <a:rPr b="1" lang="en" sz="1800">
                          <a:solidFill>
                            <a:schemeClr val="dk1"/>
                          </a:solidFill>
                        </a:rPr>
                        <a:t>_ _ . _</a:t>
                      </a:r>
                      <a:endParaRPr/>
                    </a:p>
                  </a:txBody>
                  <a:tcPr marT="91425" marB="91425" marR="91425" marL="91425" anchor="ctr"/>
                </a:tc>
                <a:tc>
                  <a:txBody>
                    <a:bodyPr/>
                    <a:lstStyle/>
                    <a:p>
                      <a:pPr indent="0" lvl="0" marL="0" rtl="0" algn="l">
                        <a:spcBef>
                          <a:spcPts val="0"/>
                        </a:spcBef>
                        <a:spcAft>
                          <a:spcPts val="0"/>
                        </a:spcAft>
                        <a:buNone/>
                      </a:pPr>
                      <a:r>
                        <a:rPr lang="en"/>
                        <a:t>Z: </a:t>
                      </a:r>
                      <a:r>
                        <a:rPr b="1" lang="en" sz="1800">
                          <a:solidFill>
                            <a:schemeClr val="dk1"/>
                          </a:solidFill>
                        </a:rPr>
                        <a:t>_ _ </a:t>
                      </a:r>
                      <a:r>
                        <a:rPr b="1" lang="en" sz="1800">
                          <a:solidFill>
                            <a:schemeClr val="dk1"/>
                          </a:solidFill>
                        </a:rPr>
                        <a:t>. . </a:t>
                      </a:r>
                      <a:endParaRPr/>
                    </a:p>
                  </a:txBody>
                  <a:tcPr marT="91425" marB="91425" marR="91425" marL="91425" anchor="ctr"/>
                </a:tc>
                <a:tc>
                  <a:txBody>
                    <a:bodyPr/>
                    <a:lstStyle/>
                    <a:p>
                      <a:pPr indent="0" lvl="0" marL="0" rtl="0" algn="l">
                        <a:spcBef>
                          <a:spcPts val="0"/>
                        </a:spcBef>
                        <a:spcAft>
                          <a:spcPts val="0"/>
                        </a:spcAft>
                        <a:buNone/>
                      </a:pPr>
                      <a:r>
                        <a:rPr lang="en"/>
                        <a:t>9: </a:t>
                      </a:r>
                      <a:r>
                        <a:rPr b="1" lang="en" sz="1800">
                          <a:solidFill>
                            <a:schemeClr val="dk1"/>
                          </a:solidFill>
                        </a:rPr>
                        <a:t>_ _ _ _ .</a:t>
                      </a:r>
                      <a:endParaRPr/>
                    </a:p>
                  </a:txBody>
                  <a:tcPr marT="91425" marB="91425" marR="91425" marL="91425" anchor="ctr"/>
                </a:tc>
              </a:tr>
              <a:tr h="446300">
                <a:tc>
                  <a:txBody>
                    <a:bodyPr/>
                    <a:lstStyle/>
                    <a:p>
                      <a:pPr indent="0" lvl="0" marL="0" rtl="0" algn="l">
                        <a:spcBef>
                          <a:spcPts val="0"/>
                        </a:spcBef>
                        <a:spcAft>
                          <a:spcPts val="0"/>
                        </a:spcAft>
                        <a:buNone/>
                      </a:pPr>
                      <a:r>
                        <a:rPr lang="en"/>
                        <a:t>I: </a:t>
                      </a:r>
                      <a:r>
                        <a:rPr b="1" lang="en" sz="1800">
                          <a:solidFill>
                            <a:schemeClr val="dk1"/>
                          </a:solidFill>
                        </a:rPr>
                        <a:t>. . </a:t>
                      </a:r>
                      <a:endParaRPr/>
                    </a:p>
                  </a:txBody>
                  <a:tcPr marT="91425" marB="91425" marR="91425" marL="91425" anchor="ctr"/>
                </a:tc>
                <a:tc>
                  <a:txBody>
                    <a:bodyPr/>
                    <a:lstStyle/>
                    <a:p>
                      <a:pPr indent="0" lvl="0" marL="0" rtl="0" algn="l">
                        <a:spcBef>
                          <a:spcPts val="0"/>
                        </a:spcBef>
                        <a:spcAft>
                          <a:spcPts val="0"/>
                        </a:spcAft>
                        <a:buNone/>
                      </a:pPr>
                      <a:r>
                        <a:rPr lang="en"/>
                        <a:t>R: </a:t>
                      </a:r>
                      <a:r>
                        <a:rPr b="1" lang="en" sz="1800">
                          <a:solidFill>
                            <a:schemeClr val="dk1"/>
                          </a:solidFill>
                        </a:rPr>
                        <a:t>. _ .</a:t>
                      </a:r>
                      <a:endParaRPr/>
                    </a:p>
                  </a:txBody>
                  <a:tcPr marT="91425" marB="91425" marR="91425" marL="91425" anchor="ctr"/>
                </a:tc>
                <a:tc>
                  <a:txBody>
                    <a:bodyPr/>
                    <a:lstStyle/>
                    <a:p>
                      <a:pPr indent="0" lvl="0" marL="0" rtl="0" algn="l">
                        <a:spcBef>
                          <a:spcPts val="0"/>
                        </a:spcBef>
                        <a:spcAft>
                          <a:spcPts val="0"/>
                        </a:spcAft>
                        <a:buNone/>
                      </a:pPr>
                      <a:r>
                        <a:rPr lang="en"/>
                        <a:t>1: </a:t>
                      </a:r>
                      <a:r>
                        <a:rPr b="1" lang="en" sz="1800">
                          <a:solidFill>
                            <a:schemeClr val="dk1"/>
                          </a:solidFill>
                        </a:rPr>
                        <a:t>. </a:t>
                      </a:r>
                      <a:r>
                        <a:rPr b="1" lang="en" sz="1800">
                          <a:solidFill>
                            <a:schemeClr val="dk1"/>
                          </a:solidFill>
                        </a:rPr>
                        <a:t>_ _ _ _</a:t>
                      </a:r>
                      <a:endParaRPr/>
                    </a:p>
                  </a:txBody>
                  <a:tcPr marT="91425" marB="91425" marR="91425" marL="91425" anchor="ctr"/>
                </a:tc>
                <a:tc>
                  <a:txBody>
                    <a:bodyPr/>
                    <a:lstStyle/>
                    <a:p>
                      <a:pPr indent="0" lvl="0" marL="0" rtl="0" algn="l">
                        <a:spcBef>
                          <a:spcPts val="0"/>
                        </a:spcBef>
                        <a:spcAft>
                          <a:spcPts val="0"/>
                        </a:spcAft>
                        <a:buNone/>
                      </a:pPr>
                      <a:r>
                        <a:rPr lang="en"/>
                        <a:t>0: </a:t>
                      </a:r>
                      <a:r>
                        <a:rPr b="1" lang="en" sz="1800">
                          <a:solidFill>
                            <a:schemeClr val="dk1"/>
                          </a:solidFill>
                        </a:rPr>
                        <a:t>_ _ _ _ _</a:t>
                      </a:r>
                      <a:endParaRPr/>
                    </a:p>
                  </a:txBody>
                  <a:tcPr marT="91425" marB="91425" marR="91425" marL="91425" anchor="ctr"/>
                </a:tc>
              </a:tr>
            </a:tbl>
          </a:graphicData>
        </a:graphic>
      </p:graphicFrame>
      <p:sp>
        <p:nvSpPr>
          <p:cNvPr id="35" name="Google Shape;35;p7"/>
          <p:cNvSpPr txBox="1"/>
          <p:nvPr>
            <p:ph idx="1" type="subTitle"/>
          </p:nvPr>
        </p:nvSpPr>
        <p:spPr>
          <a:xfrm>
            <a:off x="5114925" y="3541188"/>
            <a:ext cx="2524200" cy="155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For example, you would write </a:t>
            </a:r>
            <a:endParaRPr>
              <a:solidFill>
                <a:schemeClr val="dk1"/>
              </a:solidFill>
            </a:endParaRPr>
          </a:p>
          <a:p>
            <a:pPr indent="0" lvl="0" marL="0" rtl="0" algn="l">
              <a:lnSpc>
                <a:spcPct val="115000"/>
              </a:lnSpc>
              <a:spcBef>
                <a:spcPts val="0"/>
              </a:spcBef>
              <a:spcAft>
                <a:spcPts val="0"/>
              </a:spcAft>
              <a:buNone/>
            </a:pPr>
            <a:r>
              <a:rPr lang="en">
                <a:solidFill>
                  <a:schemeClr val="dk1"/>
                </a:solidFill>
              </a:rPr>
              <a:t>“Hello, world” in Morse Code as: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ctr">
              <a:lnSpc>
                <a:spcPct val="115000"/>
              </a:lnSpc>
              <a:spcBef>
                <a:spcPts val="0"/>
              </a:spcBef>
              <a:spcAft>
                <a:spcPts val="0"/>
              </a:spcAft>
              <a:buNone/>
            </a:pPr>
            <a:r>
              <a:rPr b="1" lang="en" sz="1800">
                <a:solidFill>
                  <a:schemeClr val="dk1"/>
                </a:solidFill>
                <a:latin typeface="Arial"/>
                <a:ea typeface="Arial"/>
                <a:cs typeface="Arial"/>
                <a:sym typeface="Arial"/>
              </a:rPr>
              <a:t>.... . ._.. ._.. ___ </a:t>
            </a:r>
            <a:endParaRPr b="1" sz="1800">
              <a:solidFill>
                <a:schemeClr val="dk1"/>
              </a:solidFill>
              <a:latin typeface="Arial"/>
              <a:ea typeface="Arial"/>
              <a:cs typeface="Arial"/>
              <a:sym typeface="Arial"/>
            </a:endParaRPr>
          </a:p>
          <a:p>
            <a:pPr indent="0" lvl="0" marL="0" rtl="0" algn="ctr">
              <a:lnSpc>
                <a:spcPct val="115000"/>
              </a:lnSpc>
              <a:spcBef>
                <a:spcPts val="0"/>
              </a:spcBef>
              <a:spcAft>
                <a:spcPts val="0"/>
              </a:spcAft>
              <a:buNone/>
            </a:pPr>
            <a:r>
              <a:rPr b="1" lang="en" sz="1800">
                <a:solidFill>
                  <a:schemeClr val="dk1"/>
                </a:solidFill>
                <a:latin typeface="Arial"/>
                <a:ea typeface="Arial"/>
                <a:cs typeface="Arial"/>
                <a:sym typeface="Arial"/>
              </a:rPr>
              <a:t>.__ ___ ._. ._.. _..</a:t>
            </a:r>
            <a:endParaRPr b="1" sz="1800">
              <a:solidFill>
                <a:schemeClr val="dk1"/>
              </a:solidFill>
              <a:latin typeface="Arial"/>
              <a:ea typeface="Arial"/>
              <a:cs typeface="Arial"/>
              <a:sym typeface="Arial"/>
            </a:endParaRPr>
          </a:p>
        </p:txBody>
      </p:sp>
      <p:sp>
        <p:nvSpPr>
          <p:cNvPr id="36" name="Google Shape;36;p7"/>
          <p:cNvSpPr txBox="1"/>
          <p:nvPr>
            <p:ph idx="1" type="subTitle"/>
          </p:nvPr>
        </p:nvSpPr>
        <p:spPr>
          <a:xfrm>
            <a:off x="384900" y="6469600"/>
            <a:ext cx="6850200" cy="2941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50">
                <a:solidFill>
                  <a:schemeClr val="dk1"/>
                </a:solidFill>
              </a:rPr>
              <a:t>Looks easy, right? Going back and forth between letters/numbers and dots/ dashes isn’t too hard. Of course, Morse Code is very rarely actually represented as actual dots and dashes; it’s short and long tones (traditionally “dit” and “dah” broadcast via radio. You’d have a very short silence between dits and dahs, a medium silence between letters, and a longer silence between words. </a:t>
            </a:r>
            <a:endParaRPr sz="1150">
              <a:solidFill>
                <a:schemeClr val="dk1"/>
              </a:solidFill>
            </a:endParaRPr>
          </a:p>
          <a:p>
            <a:pPr indent="0" lvl="0" marL="0" rtl="0" algn="l">
              <a:lnSpc>
                <a:spcPct val="115000"/>
              </a:lnSpc>
              <a:spcBef>
                <a:spcPts val="0"/>
              </a:spcBef>
              <a:spcAft>
                <a:spcPts val="0"/>
              </a:spcAft>
              <a:buNone/>
            </a:pPr>
            <a:r>
              <a:t/>
            </a:r>
            <a:endParaRPr sz="1150">
              <a:solidFill>
                <a:schemeClr val="dk1"/>
              </a:solidFill>
            </a:endParaRPr>
          </a:p>
          <a:p>
            <a:pPr indent="0" lvl="0" marL="0" rtl="0" algn="l">
              <a:lnSpc>
                <a:spcPct val="115000"/>
              </a:lnSpc>
              <a:spcBef>
                <a:spcPts val="0"/>
              </a:spcBef>
              <a:spcAft>
                <a:spcPts val="0"/>
              </a:spcAft>
              <a:buNone/>
            </a:pPr>
            <a:r>
              <a:rPr lang="en" sz="1150">
                <a:solidFill>
                  <a:schemeClr val="dk1"/>
                </a:solidFill>
              </a:rPr>
              <a:t>Let’s have fun with this—while dits/dahs/sounds are how Morse Code is </a:t>
            </a:r>
            <a:r>
              <a:rPr lang="en" sz="1150">
                <a:solidFill>
                  <a:schemeClr val="dk1"/>
                </a:solidFill>
              </a:rPr>
              <a:t>normally</a:t>
            </a:r>
            <a:r>
              <a:rPr lang="en" sz="1150">
                <a:solidFill>
                  <a:schemeClr val="dk1"/>
                </a:solidFill>
              </a:rPr>
              <a:t> used, you can play around and find other ways to transmit. You could use other sounds (tap/scratch with your fingernail) or symbols (happy emoji / sad emoji); you can even use subtle body movements, like blinks. </a:t>
            </a:r>
            <a:endParaRPr sz="1150">
              <a:solidFill>
                <a:schemeClr val="dk1"/>
              </a:solidFill>
            </a:endParaRPr>
          </a:p>
          <a:p>
            <a:pPr indent="0" lvl="0" marL="0" rtl="0" algn="l">
              <a:lnSpc>
                <a:spcPct val="115000"/>
              </a:lnSpc>
              <a:spcBef>
                <a:spcPts val="0"/>
              </a:spcBef>
              <a:spcAft>
                <a:spcPts val="0"/>
              </a:spcAft>
              <a:buNone/>
            </a:pPr>
            <a:r>
              <a:t/>
            </a:r>
            <a:endParaRPr sz="1150">
              <a:solidFill>
                <a:schemeClr val="dk1"/>
              </a:solidFill>
            </a:endParaRPr>
          </a:p>
          <a:p>
            <a:pPr indent="0" lvl="0" marL="0" rtl="0" algn="l">
              <a:lnSpc>
                <a:spcPct val="115000"/>
              </a:lnSpc>
              <a:spcBef>
                <a:spcPts val="0"/>
              </a:spcBef>
              <a:spcAft>
                <a:spcPts val="0"/>
              </a:spcAft>
              <a:buNone/>
            </a:pPr>
            <a:r>
              <a:rPr lang="en" sz="1150">
                <a:solidFill>
                  <a:schemeClr val="dk1"/>
                </a:solidFill>
              </a:rPr>
              <a:t>One way to get good at Morse Code starts by practicing written translation to and from Morse Code dots and dashes. Once you’ve got a feel for that, try using your written dots and dashes to convert to and from sounds with your friends. And after that’s pretty easy, see if you can go straight from letters to sounds and vice versa, without written dots and dashes!</a:t>
            </a:r>
            <a:endParaRPr sz="1150">
              <a:solidFill>
                <a:schemeClr val="dk1"/>
              </a:solidFill>
            </a:endParaRPr>
          </a:p>
        </p:txBody>
      </p:sp>
      <p:pic>
        <p:nvPicPr>
          <p:cNvPr id="37" name="Google Shape;37;p7"/>
          <p:cNvPicPr preferRelativeResize="0"/>
          <p:nvPr/>
        </p:nvPicPr>
        <p:blipFill>
          <a:blip r:embed="rId3">
            <a:alphaModFix/>
          </a:blip>
          <a:stretch>
            <a:fillRect/>
          </a:stretch>
        </p:blipFill>
        <p:spPr>
          <a:xfrm>
            <a:off x="476250" y="411500"/>
            <a:ext cx="2047874" cy="459475"/>
          </a:xfrm>
          <a:prstGeom prst="rect">
            <a:avLst/>
          </a:prstGeom>
          <a:noFill/>
          <a:ln>
            <a:noFill/>
          </a:ln>
        </p:spPr>
      </p:pic>
      <p:pic>
        <p:nvPicPr>
          <p:cNvPr id="38" name="Google Shape;38;p7"/>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8"/>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Morse Code: Write Your Own Examples! </a:t>
            </a:r>
            <a:endParaRPr/>
          </a:p>
        </p:txBody>
      </p:sp>
      <p:graphicFrame>
        <p:nvGraphicFramePr>
          <p:cNvPr id="44" name="Google Shape;44;p8"/>
          <p:cNvGraphicFramePr/>
          <p:nvPr/>
        </p:nvGraphicFramePr>
        <p:xfrm>
          <a:off x="516575" y="17071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pic>
        <p:nvPicPr>
          <p:cNvPr id="45" name="Google Shape;45;p8"/>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9"/>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Classic Codes: Caesar Cipher</a:t>
            </a:r>
            <a:endParaRPr sz="3000">
              <a:latin typeface="Twentieth Century"/>
              <a:ea typeface="Twentieth Century"/>
              <a:cs typeface="Twentieth Century"/>
              <a:sym typeface="Twentieth Century"/>
            </a:endParaRPr>
          </a:p>
        </p:txBody>
      </p:sp>
      <p:sp>
        <p:nvSpPr>
          <p:cNvPr id="51" name="Google Shape;51;p9"/>
          <p:cNvSpPr txBox="1"/>
          <p:nvPr>
            <p:ph idx="1" type="subTitle"/>
          </p:nvPr>
        </p:nvSpPr>
        <p:spPr>
          <a:xfrm>
            <a:off x="384900" y="1688050"/>
            <a:ext cx="6850200" cy="767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The Caesar Cipher, each letter of the alphabet stands for a different letter. In order to figure out how, we first write out the entire alphabet:</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ABCDEFGHIJKLMNOPQRSTUVWXYZ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And then we write a shifted alphabet above it. Julius Caesar used a left shift of plain old three, so we write:</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ABCDEFGHIJKLMNOPQRSTUVWXYZ</a:t>
            </a:r>
            <a:endParaRPr>
              <a:solidFill>
                <a:schemeClr val="dk1"/>
              </a:solidFill>
            </a:endParaRPr>
          </a:p>
          <a:p>
            <a:pPr indent="0" lvl="0" marL="0" rtl="0" algn="l">
              <a:lnSpc>
                <a:spcPct val="115000"/>
              </a:lnSpc>
              <a:spcBef>
                <a:spcPts val="0"/>
              </a:spcBef>
              <a:spcAft>
                <a:spcPts val="0"/>
              </a:spcAft>
              <a:buNone/>
            </a:pPr>
            <a:r>
              <a:rPr lang="en">
                <a:solidFill>
                  <a:schemeClr val="dk1"/>
                </a:solidFill>
              </a:rPr>
              <a:t>        ABCDEFGHIJKLMNOPQRSTUVWXYZ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Pow! The last three letters over the edge we move to the end, and so we have: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ABCDEFGHIJKLMNOPQRSTUVWXYZ </a:t>
            </a:r>
            <a:endParaRPr>
              <a:solidFill>
                <a:schemeClr val="dk1"/>
              </a:solidFill>
            </a:endParaRPr>
          </a:p>
          <a:p>
            <a:pPr indent="0" lvl="0" marL="0" rtl="0" algn="l">
              <a:lnSpc>
                <a:spcPct val="115000"/>
              </a:lnSpc>
              <a:spcBef>
                <a:spcPts val="0"/>
              </a:spcBef>
              <a:spcAft>
                <a:spcPts val="0"/>
              </a:spcAft>
              <a:buNone/>
            </a:pPr>
            <a:r>
              <a:rPr lang="en">
                <a:solidFill>
                  <a:schemeClr val="dk1"/>
                </a:solidFill>
              </a:rPr>
              <a:t>XYZABCDEFGHIJKLMNOPQRSTUVW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Encoding a message means replacing a letter in the top row with the corresponding letter in the bottom row. Conversely, decoding means you replace a letter in the bottom row with the letter in the top row. “Hello, world” becomes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HELLO WORLD </a:t>
            </a:r>
            <a:endParaRPr>
              <a:solidFill>
                <a:schemeClr val="dk1"/>
              </a:solidFill>
            </a:endParaRPr>
          </a:p>
          <a:p>
            <a:pPr indent="0" lvl="0" marL="0" rtl="0" algn="l">
              <a:lnSpc>
                <a:spcPct val="115000"/>
              </a:lnSpc>
              <a:spcBef>
                <a:spcPts val="0"/>
              </a:spcBef>
              <a:spcAft>
                <a:spcPts val="0"/>
              </a:spcAft>
              <a:buNone/>
            </a:pPr>
            <a:r>
              <a:rPr lang="en">
                <a:solidFill>
                  <a:schemeClr val="dk1"/>
                </a:solidFill>
              </a:rPr>
              <a:t>EBIIL TLOIA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Newsflash—you can shift left or right however you want! You just need to be assured that anyone who’s decoding your message also knows what the shift is. FYI: one very special shift is called ROT13, or Rotate 13. This is exactly the same as shifting left 13 or right 13, since 13 is half the letters (26) used in English. Can you dig it?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NOPQRSTUVWXYZABCDEFGHIJKLM </a:t>
            </a:r>
            <a:endParaRPr>
              <a:solidFill>
                <a:schemeClr val="dk1"/>
              </a:solidFill>
            </a:endParaRPr>
          </a:p>
          <a:p>
            <a:pPr indent="0" lvl="0" marL="0" rtl="0" algn="l">
              <a:lnSpc>
                <a:spcPct val="115000"/>
              </a:lnSpc>
              <a:spcBef>
                <a:spcPts val="0"/>
              </a:spcBef>
              <a:spcAft>
                <a:spcPts val="0"/>
              </a:spcAft>
              <a:buNone/>
            </a:pPr>
            <a:r>
              <a:rPr lang="en">
                <a:solidFill>
                  <a:schemeClr val="dk1"/>
                </a:solidFill>
              </a:rPr>
              <a:t>ABCDEFGHIJKLMNOPQRSTUVWXYZ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The end result is that ROT13 uses the same substitutions for either encoding or decoding, which is really convenient (though easy for someone to figure out). </a:t>
            </a:r>
            <a:endParaRPr>
              <a:solidFill>
                <a:schemeClr val="dk1"/>
              </a:solidFill>
            </a:endParaRPr>
          </a:p>
          <a:p>
            <a:pPr indent="0" lvl="0" marL="0" rtl="0" algn="l">
              <a:lnSpc>
                <a:spcPct val="115000"/>
              </a:lnSpc>
              <a:spcBef>
                <a:spcPts val="0"/>
              </a:spcBef>
              <a:spcAft>
                <a:spcPts val="0"/>
              </a:spcAft>
              <a:buNone/>
            </a:pPr>
            <a:r>
              <a:rPr lang="en">
                <a:solidFill>
                  <a:schemeClr val="dk1"/>
                </a:solidFill>
              </a:rPr>
              <a:t>Right on! </a:t>
            </a:r>
            <a:endParaRPr>
              <a:solidFill>
                <a:schemeClr val="dk1"/>
              </a:solidFill>
            </a:endParaRPr>
          </a:p>
          <a:p>
            <a:pPr indent="0" lvl="0" marL="0" rtl="0" algn="l">
              <a:lnSpc>
                <a:spcPct val="115000"/>
              </a:lnSpc>
              <a:spcBef>
                <a:spcPts val="0"/>
              </a:spcBef>
              <a:spcAft>
                <a:spcPts val="0"/>
              </a:spcAft>
              <a:buNone/>
            </a:pPr>
            <a:r>
              <a:rPr lang="en">
                <a:solidFill>
                  <a:schemeClr val="dk1"/>
                </a:solidFill>
              </a:rPr>
              <a:t>Yeah!</a:t>
            </a:r>
            <a:endParaRPr sz="1200">
              <a:solidFill>
                <a:schemeClr val="dk1"/>
              </a:solidFill>
            </a:endParaRPr>
          </a:p>
        </p:txBody>
      </p:sp>
      <p:pic>
        <p:nvPicPr>
          <p:cNvPr id="52" name="Google Shape;52;p9"/>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0"/>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Caesar</a:t>
            </a:r>
            <a:r>
              <a:rPr lang="en"/>
              <a:t> Cipher</a:t>
            </a:r>
            <a:r>
              <a:rPr lang="en"/>
              <a:t>: Write Your Own Examples! </a:t>
            </a:r>
            <a:endParaRPr/>
          </a:p>
        </p:txBody>
      </p:sp>
      <p:graphicFrame>
        <p:nvGraphicFramePr>
          <p:cNvPr id="58" name="Google Shape;58;p10"/>
          <p:cNvGraphicFramePr/>
          <p:nvPr/>
        </p:nvGraphicFramePr>
        <p:xfrm>
          <a:off x="516575" y="17071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pic>
        <p:nvPicPr>
          <p:cNvPr id="59" name="Google Shape;59;p10"/>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1"/>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DIY a Substitution Cipher: Encoding</a:t>
            </a:r>
            <a:endParaRPr/>
          </a:p>
        </p:txBody>
      </p:sp>
      <p:graphicFrame>
        <p:nvGraphicFramePr>
          <p:cNvPr id="65" name="Google Shape;65;p11"/>
          <p:cNvGraphicFramePr/>
          <p:nvPr/>
        </p:nvGraphicFramePr>
        <p:xfrm>
          <a:off x="516575" y="17071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sp>
        <p:nvSpPr>
          <p:cNvPr id="66" name="Google Shape;66;p11"/>
          <p:cNvSpPr txBox="1"/>
          <p:nvPr>
            <p:ph type="ctrTitle"/>
          </p:nvPr>
        </p:nvSpPr>
        <p:spPr>
          <a:xfrm>
            <a:off x="463050" y="5447625"/>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DIY a Substitution Cipher: Decoding</a:t>
            </a:r>
            <a:endParaRPr/>
          </a:p>
          <a:p>
            <a:pPr indent="0" lvl="0" marL="0" rtl="0" algn="l">
              <a:spcBef>
                <a:spcPts val="0"/>
              </a:spcBef>
              <a:spcAft>
                <a:spcPts val="0"/>
              </a:spcAft>
              <a:buNone/>
            </a:pPr>
            <a:r>
              <a:t/>
            </a:r>
            <a:endParaRPr/>
          </a:p>
        </p:txBody>
      </p:sp>
      <p:graphicFrame>
        <p:nvGraphicFramePr>
          <p:cNvPr id="67" name="Google Shape;67;p11"/>
          <p:cNvGraphicFramePr/>
          <p:nvPr/>
        </p:nvGraphicFramePr>
        <p:xfrm>
          <a:off x="514600" y="59588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pic>
        <p:nvPicPr>
          <p:cNvPr id="68" name="Google Shape;68;p11"/>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2"/>
          <p:cNvSpPr txBox="1"/>
          <p:nvPr>
            <p:ph type="ctrTitle"/>
          </p:nvPr>
        </p:nvSpPr>
        <p:spPr>
          <a:xfrm>
            <a:off x="384900" y="1062550"/>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Codebreaking Substitutions</a:t>
            </a:r>
            <a:endParaRPr/>
          </a:p>
        </p:txBody>
      </p:sp>
      <p:graphicFrame>
        <p:nvGraphicFramePr>
          <p:cNvPr id="74" name="Google Shape;74;p12"/>
          <p:cNvGraphicFramePr/>
          <p:nvPr/>
        </p:nvGraphicFramePr>
        <p:xfrm>
          <a:off x="516575" y="17071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sp>
        <p:nvSpPr>
          <p:cNvPr id="75" name="Google Shape;75;p12"/>
          <p:cNvSpPr txBox="1"/>
          <p:nvPr>
            <p:ph type="ctrTitle"/>
          </p:nvPr>
        </p:nvSpPr>
        <p:spPr>
          <a:xfrm>
            <a:off x="463050" y="5447625"/>
            <a:ext cx="68502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Coding Transpositions</a:t>
            </a:r>
            <a:endParaRPr/>
          </a:p>
        </p:txBody>
      </p:sp>
      <p:graphicFrame>
        <p:nvGraphicFramePr>
          <p:cNvPr id="76" name="Google Shape;76;p12"/>
          <p:cNvGraphicFramePr/>
          <p:nvPr/>
        </p:nvGraphicFramePr>
        <p:xfrm>
          <a:off x="514600" y="5958825"/>
          <a:ext cx="3000000" cy="3000000"/>
        </p:xfrm>
        <a:graphic>
          <a:graphicData uri="http://schemas.openxmlformats.org/drawingml/2006/table">
            <a:tbl>
              <a:tblPr>
                <a:noFill/>
                <a:tableStyleId>{735E286B-D3DE-4423-B7B7-85B243DC263A}</a:tableStyleId>
              </a:tblPr>
              <a:tblGrid>
                <a:gridCol w="6743175"/>
              </a:tblGrid>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r h="381000">
                <a:tc>
                  <a:txBody>
                    <a:bodyPr/>
                    <a:lstStyle/>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tcPr>
                </a:tc>
              </a:tr>
            </a:tbl>
          </a:graphicData>
        </a:graphic>
      </p:graphicFrame>
      <p:pic>
        <p:nvPicPr>
          <p:cNvPr id="77" name="Google Shape;77;p12"/>
          <p:cNvPicPr preferRelativeResize="0"/>
          <p:nvPr/>
        </p:nvPicPr>
        <p:blipFill>
          <a:blip r:embed="rId3">
            <a:alphaModFix/>
          </a:blip>
          <a:stretch>
            <a:fillRect/>
          </a:stretch>
        </p:blipFill>
        <p:spPr>
          <a:xfrm>
            <a:off x="476250" y="411500"/>
            <a:ext cx="2047874" cy="4594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